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52" d="100"/>
          <a:sy n="52" d="100"/>
        </p:scale>
        <p:origin x="-4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73243" y="2676652"/>
            <a:ext cx="8761412" cy="3416300"/>
          </a:xfrm>
        </p:spPr>
        <p:txBody>
          <a:bodyPr/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προαύλιο και στις 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311</TotalTime>
  <Words>947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user</cp:lastModifiedBy>
  <cp:revision>73</cp:revision>
  <dcterms:created xsi:type="dcterms:W3CDTF">2020-04-20T19:37:03Z</dcterms:created>
  <dcterms:modified xsi:type="dcterms:W3CDTF">2020-05-09T11:55:04Z</dcterms:modified>
</cp:coreProperties>
</file>