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8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7E3F23-8C67-4304-B8EE-60BE307BA46D}" type="datetimeFigureOut">
              <a:rPr lang="el-GR" smtClean="0"/>
              <a:t>19/6/2021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9E8929-5F4A-4D46-A56B-67474B8D12E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1470025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Κοινωνική και Πολιτική Αγωγή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568952" cy="17526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l-GR" sz="4400" b="1" dirty="0" smtClean="0">
                <a:solidFill>
                  <a:schemeClr val="bg1"/>
                </a:solidFill>
              </a:rPr>
              <a:t>Δράση για τα 200 χρόνια από την Επανάσταση του 1821</a:t>
            </a:r>
          </a:p>
          <a:p>
            <a:pPr algn="ctr"/>
            <a:endParaRPr lang="el-GR" sz="4400" b="1" dirty="0" smtClean="0">
              <a:solidFill>
                <a:schemeClr val="bg1"/>
              </a:solidFill>
            </a:endParaRPr>
          </a:p>
          <a:p>
            <a:pPr algn="ctr"/>
            <a:r>
              <a:rPr lang="el-GR" sz="4400" b="1" dirty="0" smtClean="0">
                <a:solidFill>
                  <a:schemeClr val="bg1"/>
                </a:solidFill>
              </a:rPr>
              <a:t>Η πολιτική οργάνωση του Αγώνα</a:t>
            </a:r>
            <a:endParaRPr lang="el-GR" sz="4400" b="1" dirty="0">
              <a:solidFill>
                <a:schemeClr val="bg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671392" y="587727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Υπεύθυνη καθηγήτρια: Κατερίνα Χαζάπη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σε συνεργασία με τους μαθητές της Γ’ Γυμνασίου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Β' Εθνοσυνέλευση </a:t>
            </a:r>
            <a:r>
              <a:rPr lang="el-GR" dirty="0" smtClean="0"/>
              <a:t>(1823) συνήλθε στο </a:t>
            </a:r>
            <a:r>
              <a:rPr lang="el-GR" dirty="0" err="1" smtClean="0"/>
              <a:t>Άστρος</a:t>
            </a:r>
            <a:r>
              <a:rPr lang="el-GR" dirty="0" smtClean="0"/>
              <a:t> της Αρκαδίας. </a:t>
            </a:r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 smtClean="0"/>
              <a:t>Εθνοσυνέλευση αυτή ψηφίστηκε νέο </a:t>
            </a:r>
            <a:r>
              <a:rPr lang="el-GR" dirty="0" smtClean="0"/>
              <a:t>Σύνταγμα.</a:t>
            </a:r>
          </a:p>
          <a:p>
            <a:r>
              <a:rPr lang="el-GR" dirty="0" smtClean="0"/>
              <a:t>Αποφασίστηκε </a:t>
            </a:r>
            <a:r>
              <a:rPr lang="el-GR" dirty="0" smtClean="0"/>
              <a:t>να καταργηθούν τα τοπικά κέντρα εξουσίας, προκειμένου να ενισχυθεί η κεντρική διοίκηση. 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Οι διαμάχες ανάμεσα στους προκρίτους και τους στρατιωτικούς για τον έλεγχο της εξουσίας οδήγησαν στη </a:t>
            </a:r>
            <a:r>
              <a:rPr lang="el-GR" b="1" dirty="0" smtClean="0"/>
              <a:t>δημιουργία τριών πολιτικών κομμάτων: </a:t>
            </a:r>
            <a:endParaRPr lang="el-GR" b="1" dirty="0" smtClean="0"/>
          </a:p>
          <a:p>
            <a:r>
              <a:rPr lang="el-GR" dirty="0" smtClean="0"/>
              <a:t>του </a:t>
            </a:r>
            <a:r>
              <a:rPr lang="el-GR" b="1" dirty="0" smtClean="0"/>
              <a:t>Αγγλικού</a:t>
            </a:r>
            <a:r>
              <a:rPr lang="el-GR" dirty="0" smtClean="0"/>
              <a:t> (που </a:t>
            </a:r>
            <a:r>
              <a:rPr lang="el-GR" dirty="0" smtClean="0"/>
              <a:t>το υποστήριζαν ο Αλέξανδρος Μαυροκορδάτος και οι </a:t>
            </a:r>
            <a:r>
              <a:rPr lang="el-GR" dirty="0" smtClean="0"/>
              <a:t>Υδραίοι),</a:t>
            </a:r>
          </a:p>
          <a:p>
            <a:r>
              <a:rPr lang="el-GR" dirty="0" smtClean="0"/>
              <a:t> </a:t>
            </a:r>
            <a:r>
              <a:rPr lang="el-GR" dirty="0" smtClean="0"/>
              <a:t>του </a:t>
            </a:r>
            <a:r>
              <a:rPr lang="el-GR" b="1" dirty="0" smtClean="0"/>
              <a:t>Γαλλικού</a:t>
            </a:r>
            <a:r>
              <a:rPr lang="el-GR" dirty="0" smtClean="0"/>
              <a:t> (με </a:t>
            </a:r>
            <a:r>
              <a:rPr lang="el-GR" dirty="0" smtClean="0"/>
              <a:t>τον Ηπειρώτη γιατρό Ιωάννη </a:t>
            </a:r>
            <a:r>
              <a:rPr lang="el-GR" dirty="0" err="1" smtClean="0"/>
              <a:t>Κωλέττη</a:t>
            </a:r>
            <a:r>
              <a:rPr lang="el-GR" dirty="0" smtClean="0"/>
              <a:t> και τους </a:t>
            </a:r>
            <a:r>
              <a:rPr lang="el-GR" dirty="0" smtClean="0"/>
              <a:t>Ρουμελιώτες) </a:t>
            </a:r>
            <a:r>
              <a:rPr lang="el-GR" dirty="0" smtClean="0"/>
              <a:t>και </a:t>
            </a:r>
            <a:endParaRPr lang="el-GR" dirty="0" smtClean="0"/>
          </a:p>
          <a:p>
            <a:r>
              <a:rPr lang="el-GR" dirty="0" smtClean="0"/>
              <a:t>του </a:t>
            </a:r>
            <a:r>
              <a:rPr lang="el-GR" b="1" dirty="0" smtClean="0"/>
              <a:t>Ρωσικού</a:t>
            </a:r>
            <a:r>
              <a:rPr lang="el-GR" dirty="0" smtClean="0"/>
              <a:t> (υπό </a:t>
            </a:r>
            <a:r>
              <a:rPr lang="el-GR" dirty="0" smtClean="0"/>
              <a:t>την επιρροή του Κολοκοτρώνη και των οπλαρχηγών της </a:t>
            </a:r>
            <a:r>
              <a:rPr lang="el-GR" dirty="0" smtClean="0"/>
              <a:t>Πελοποννήσου)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1827, καθώς οι πολιτικές αντιπαραθέσεις συνεχίζονταν και οι στρατιωτικές επιχειρήσεις βρίσκονταν σε κρίσιμο σημείο, συγκλήθηκε νέα Εθνοσυνέλευση στην </a:t>
            </a:r>
            <a:r>
              <a:rPr lang="el-GR" dirty="0" err="1" smtClean="0"/>
              <a:t>Τροιζήνα</a:t>
            </a:r>
            <a:r>
              <a:rPr lang="el-GR" dirty="0" smtClean="0"/>
              <a:t>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b="1" dirty="0" smtClean="0"/>
              <a:t>Γ' Εθνοσυνέλευση </a:t>
            </a:r>
            <a:r>
              <a:rPr lang="el-GR" dirty="0" smtClean="0"/>
              <a:t>ψήφισε καινούργιο Σύνταγμα, δημοκρατικότερο από τα προηγούμενα και όρισε το Ναύπλιο πρωτεύουσα του ελληνικού κράτους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Ιωάννης Καποδίστριας εκλέχθηκε Κυβερνήτης της </a:t>
            </a:r>
            <a:r>
              <a:rPr lang="el-GR" dirty="0" smtClean="0"/>
              <a:t>Ελλάδας.</a:t>
            </a:r>
          </a:p>
          <a:p>
            <a:r>
              <a:rPr lang="el-GR" dirty="0" smtClean="0"/>
              <a:t>Για </a:t>
            </a:r>
            <a:r>
              <a:rPr lang="el-GR" dirty="0" smtClean="0"/>
              <a:t>την αποτελεσματική αντιμετώπιση των </a:t>
            </a:r>
            <a:r>
              <a:rPr lang="el-GR" dirty="0" err="1" smtClean="0"/>
              <a:t>τουρκοαιγυπτιακών</a:t>
            </a:r>
            <a:r>
              <a:rPr lang="el-GR" dirty="0" smtClean="0"/>
              <a:t> στρατευμάτων ορίστηκαν αρχηγοί των ελληνικών ενόπλων δυνάμεων οι Άγγλοι αξιωματικοί σερ </a:t>
            </a:r>
            <a:r>
              <a:rPr lang="el-GR" dirty="0" err="1" smtClean="0"/>
              <a:t>Ρίτσαρντ</a:t>
            </a:r>
            <a:r>
              <a:rPr lang="el-GR" dirty="0" smtClean="0"/>
              <a:t> </a:t>
            </a:r>
            <a:r>
              <a:rPr lang="el-GR" dirty="0" err="1" smtClean="0"/>
              <a:t>Τσωρτς</a:t>
            </a:r>
            <a:r>
              <a:rPr lang="el-GR" dirty="0" smtClean="0"/>
              <a:t> στην ξηρά και ο λόρδος Τόμας </a:t>
            </a:r>
            <a:r>
              <a:rPr lang="el-GR" dirty="0" err="1" smtClean="0"/>
              <a:t>Κόχραν</a:t>
            </a:r>
            <a:r>
              <a:rPr lang="el-GR" dirty="0" smtClean="0"/>
              <a:t> στη </a:t>
            </a:r>
            <a:r>
              <a:rPr lang="el-GR" dirty="0" smtClean="0"/>
              <a:t>θάλασσα.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303" t="17498" r="12303" b="4374"/>
          <a:stretch>
            <a:fillRect/>
          </a:stretch>
        </p:blipFill>
        <p:spPr bwMode="auto">
          <a:xfrm>
            <a:off x="251520" y="1556792"/>
            <a:ext cx="8668721" cy="505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Συνεργάστηκαν οι μαθητές-</a:t>
            </a:r>
            <a:r>
              <a:rPr lang="el-GR" dirty="0" err="1" smtClean="0"/>
              <a:t>τριες</a:t>
            </a:r>
            <a:r>
              <a:rPr lang="el-GR" dirty="0" smtClean="0"/>
              <a:t>: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774824"/>
          <a:ext cx="8229600" cy="43904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4390479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Αγγελάκος</a:t>
                      </a:r>
                      <a:r>
                        <a:rPr lang="el-GR" dirty="0" smtClean="0"/>
                        <a:t> Άγγελος</a:t>
                      </a:r>
                    </a:p>
                    <a:p>
                      <a:r>
                        <a:rPr lang="el-GR" dirty="0" err="1" smtClean="0"/>
                        <a:t>Αγγελάκου</a:t>
                      </a:r>
                      <a:r>
                        <a:rPr lang="el-GR" baseline="0" dirty="0" smtClean="0"/>
                        <a:t> Αλίκη</a:t>
                      </a:r>
                    </a:p>
                    <a:p>
                      <a:r>
                        <a:rPr lang="el-GR" baseline="0" dirty="0" smtClean="0"/>
                        <a:t>Αναγνώστου Μελιτίνη</a:t>
                      </a:r>
                    </a:p>
                    <a:p>
                      <a:r>
                        <a:rPr lang="el-GR" baseline="0" dirty="0" err="1" smtClean="0"/>
                        <a:t>Αποστολοπούλου</a:t>
                      </a:r>
                      <a:r>
                        <a:rPr lang="el-GR" baseline="0" dirty="0" smtClean="0"/>
                        <a:t> Παναγιώτα</a:t>
                      </a:r>
                    </a:p>
                    <a:p>
                      <a:r>
                        <a:rPr lang="el-GR" baseline="0" dirty="0" smtClean="0"/>
                        <a:t>Αργυροπούλου Αναστασία</a:t>
                      </a:r>
                    </a:p>
                    <a:p>
                      <a:r>
                        <a:rPr lang="el-GR" baseline="0" dirty="0" err="1" smtClean="0"/>
                        <a:t>Βολατσάκα</a:t>
                      </a:r>
                      <a:r>
                        <a:rPr lang="el-GR" baseline="0" dirty="0" smtClean="0"/>
                        <a:t> Δέσποινα</a:t>
                      </a:r>
                    </a:p>
                    <a:p>
                      <a:r>
                        <a:rPr lang="el-GR" baseline="0" dirty="0" err="1" smtClean="0"/>
                        <a:t>Γιουρούκος</a:t>
                      </a:r>
                      <a:r>
                        <a:rPr lang="el-GR" baseline="0" dirty="0" smtClean="0"/>
                        <a:t> Αντώνης</a:t>
                      </a:r>
                    </a:p>
                    <a:p>
                      <a:r>
                        <a:rPr lang="el-GR" baseline="0" dirty="0" err="1" smtClean="0"/>
                        <a:t>Δριμή</a:t>
                      </a:r>
                      <a:r>
                        <a:rPr lang="el-GR" baseline="0" dirty="0" smtClean="0"/>
                        <a:t> Έλενα</a:t>
                      </a:r>
                    </a:p>
                    <a:p>
                      <a:r>
                        <a:rPr lang="el-GR" baseline="0" dirty="0" err="1" smtClean="0"/>
                        <a:t>Επιόγλου</a:t>
                      </a:r>
                      <a:r>
                        <a:rPr lang="el-GR" baseline="0" dirty="0" smtClean="0"/>
                        <a:t> Ιορδάνης</a:t>
                      </a:r>
                    </a:p>
                    <a:p>
                      <a:r>
                        <a:rPr lang="el-GR" baseline="0" dirty="0" err="1" smtClean="0"/>
                        <a:t>Θεοδωρόπουλος</a:t>
                      </a:r>
                      <a:r>
                        <a:rPr lang="el-GR" baseline="0" dirty="0" smtClean="0"/>
                        <a:t> Γιώργος</a:t>
                      </a:r>
                    </a:p>
                    <a:p>
                      <a:r>
                        <a:rPr lang="el-GR" baseline="0" dirty="0" smtClean="0"/>
                        <a:t>Θωμάς Ηλίας</a:t>
                      </a:r>
                    </a:p>
                    <a:p>
                      <a:r>
                        <a:rPr lang="el-GR" baseline="0" dirty="0" err="1" smtClean="0"/>
                        <a:t>Καλλώνη</a:t>
                      </a:r>
                      <a:r>
                        <a:rPr lang="el-GR" baseline="0" dirty="0" smtClean="0"/>
                        <a:t> Έλενα</a:t>
                      </a:r>
                    </a:p>
                    <a:p>
                      <a:r>
                        <a:rPr lang="el-GR" baseline="0" dirty="0" smtClean="0"/>
                        <a:t>Κορκολής Νίκος</a:t>
                      </a:r>
                    </a:p>
                    <a:p>
                      <a:endParaRPr lang="el-G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aseline="0" dirty="0" err="1" smtClean="0"/>
                        <a:t>Λιούμη</a:t>
                      </a:r>
                      <a:r>
                        <a:rPr lang="el-GR" baseline="0" dirty="0" smtClean="0"/>
                        <a:t> Δέσποινα</a:t>
                      </a:r>
                    </a:p>
                    <a:p>
                      <a:r>
                        <a:rPr lang="el-GR" baseline="0" dirty="0" smtClean="0"/>
                        <a:t>Μαργαρίτης Γιώργος</a:t>
                      </a:r>
                      <a:endParaRPr lang="el-GR" dirty="0" smtClean="0"/>
                    </a:p>
                    <a:p>
                      <a:r>
                        <a:rPr lang="el-GR" dirty="0" err="1" smtClean="0"/>
                        <a:t>Νάσης</a:t>
                      </a:r>
                      <a:r>
                        <a:rPr lang="el-GR" dirty="0" smtClean="0"/>
                        <a:t> Γιάννης</a:t>
                      </a:r>
                    </a:p>
                    <a:p>
                      <a:r>
                        <a:rPr lang="el-GR" dirty="0" err="1" smtClean="0"/>
                        <a:t>Ντινιακού</a:t>
                      </a:r>
                      <a:r>
                        <a:rPr lang="el-GR" baseline="0" dirty="0" smtClean="0"/>
                        <a:t> Έλλη</a:t>
                      </a:r>
                    </a:p>
                    <a:p>
                      <a:r>
                        <a:rPr lang="el-GR" baseline="0" dirty="0" smtClean="0"/>
                        <a:t>Παπαγεωργίου Γιάννης</a:t>
                      </a:r>
                    </a:p>
                    <a:p>
                      <a:r>
                        <a:rPr lang="el-GR" baseline="0" dirty="0" smtClean="0"/>
                        <a:t>Πλέσσα Βασιλική</a:t>
                      </a:r>
                    </a:p>
                    <a:p>
                      <a:r>
                        <a:rPr lang="el-GR" baseline="0" dirty="0" err="1" smtClean="0"/>
                        <a:t>Σακαρίκου</a:t>
                      </a:r>
                      <a:r>
                        <a:rPr lang="el-GR" baseline="0" dirty="0" smtClean="0"/>
                        <a:t> Φωτεινή</a:t>
                      </a:r>
                    </a:p>
                    <a:p>
                      <a:r>
                        <a:rPr lang="el-GR" baseline="0" dirty="0" err="1" smtClean="0"/>
                        <a:t>Σαριδάκη</a:t>
                      </a:r>
                      <a:r>
                        <a:rPr lang="el-GR" baseline="0" dirty="0" smtClean="0"/>
                        <a:t> Θάλεια</a:t>
                      </a:r>
                    </a:p>
                    <a:p>
                      <a:r>
                        <a:rPr lang="el-GR" baseline="0" dirty="0" err="1" smtClean="0"/>
                        <a:t>Σαρχουσούδης</a:t>
                      </a:r>
                      <a:r>
                        <a:rPr lang="el-GR" baseline="0" dirty="0" smtClean="0"/>
                        <a:t> Θεμιστοκλής</a:t>
                      </a:r>
                    </a:p>
                    <a:p>
                      <a:r>
                        <a:rPr lang="el-GR" baseline="0" dirty="0" err="1" smtClean="0"/>
                        <a:t>Χατζηνίδης</a:t>
                      </a:r>
                      <a:r>
                        <a:rPr lang="el-GR" baseline="0" dirty="0" smtClean="0"/>
                        <a:t> Γιάννης</a:t>
                      </a:r>
                    </a:p>
                    <a:p>
                      <a:r>
                        <a:rPr lang="el-GR" baseline="0" dirty="0" err="1" smtClean="0"/>
                        <a:t>Χατσίδη</a:t>
                      </a:r>
                      <a:r>
                        <a:rPr lang="el-GR" baseline="0" dirty="0" smtClean="0"/>
                        <a:t> Σοφία</a:t>
                      </a:r>
                    </a:p>
                    <a:p>
                      <a:r>
                        <a:rPr lang="el-GR" baseline="0" dirty="0" smtClean="0"/>
                        <a:t>Χριστοδουλόπουλος Μιχάλης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Κατά τη διάρκεια της Επανάστασης οι Έλληνες προσπάθησαν να σχηματίσουν κεντρική διοίκηση για να συντονίσει τον αγώνα τους. Πραγματοποίησαν έτσι </a:t>
            </a:r>
            <a:r>
              <a:rPr lang="el-GR" b="1" dirty="0" smtClean="0"/>
              <a:t>Εθνοσυνελεύσεις</a:t>
            </a:r>
            <a:r>
              <a:rPr lang="el-GR" dirty="0" smtClean="0"/>
              <a:t> και ψήφισαν Συντάγματα για την </a:t>
            </a:r>
            <a:r>
              <a:rPr lang="el-GR" b="1" dirty="0" smtClean="0"/>
              <a:t>πολιτική τους οργάνωση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1821 Τοπικές κυβερνήσεις «Τοπικοί οργανισμοί»</a:t>
            </a:r>
          </a:p>
          <a:p>
            <a:pPr>
              <a:buNone/>
            </a:pPr>
            <a:r>
              <a:rPr lang="el-GR" dirty="0" smtClean="0"/>
              <a:t>Συγκροτούνται τοπικά με σκοπό την οργάνωση του </a:t>
            </a:r>
            <a:r>
              <a:rPr lang="el-GR" dirty="0" smtClean="0"/>
              <a:t>Αγώνα: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/>
              <a:t>Πελοποννησιακή Γερουσία στην Πελοπόννησο,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/>
              <a:t>Γερουσία στη Δυτική Στερεά και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smtClean="0"/>
              <a:t>Άρειος Πάγος στην Ανατολική Στερεά Ελλάδα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Επειδή όμως οι τοπικές κυβερνήσεις αδυνατούσαν να συντονίσουν συνολικά την Επανάσταση, κρίθηκε απαραίτητη η ύπαρξη κεντρικής πολιτικής διοίκησης.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3512"/>
          </a:xfrm>
        </p:spPr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1504"/>
          </a:xfrm>
        </p:spPr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5" name="4 - Εικόνα" descr="ιστορική γραμμή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85689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/>
          <a:lstStyle/>
          <a:p>
            <a:r>
              <a:rPr lang="el-GR" dirty="0" smtClean="0"/>
              <a:t>Έτσι, τα τρία πρώτα χρόνια της Επανάστασης πραγματοποιήθηκαν δύο Εθνοσυνελεύσεις, με τη συμμετοχή παραστατών (αντιπροσώπων) από τις επαναστατημένες </a:t>
            </a:r>
            <a:r>
              <a:rPr lang="el-GR" dirty="0" smtClean="0"/>
              <a:t>περιοχές: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25609"/>
          </a:xfrm>
        </p:spPr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Α' Εθνοσυνέλευση </a:t>
            </a:r>
            <a:r>
              <a:rPr lang="el-GR" dirty="0" smtClean="0"/>
              <a:t>πραγματοποιήθηκε στην Επίδαυρο τον Δεκέμβριο του 1821. </a:t>
            </a:r>
            <a:endParaRPr lang="el-GR" dirty="0" smtClean="0"/>
          </a:p>
          <a:p>
            <a:r>
              <a:rPr lang="el-GR" dirty="0" smtClean="0"/>
              <a:t>Κατά </a:t>
            </a:r>
            <a:r>
              <a:rPr lang="el-GR" dirty="0" smtClean="0"/>
              <a:t>τη διάρκειά της ψηφίστηκε για πρώτη φορά </a:t>
            </a:r>
            <a:r>
              <a:rPr lang="el-GR" i="1" dirty="0" smtClean="0"/>
              <a:t>Σύνταγμα</a:t>
            </a:r>
            <a:r>
              <a:rPr lang="el-GR" dirty="0" smtClean="0"/>
              <a:t>. 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smtClean="0"/>
              <a:t>πρώτο Σύνταγμα της Επανάστασης, περισσότερο γνωστό ως «Προσωρινό Πολίτευμα της Ελλάδος», ήταν βασισμένο σε αμερικανικά και γαλλικά πρότυπα. 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Το Προσωρινό Πολίτευμα της Επιδαύρο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3816424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3512"/>
          </a:xfrm>
        </p:spPr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625609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Διακηρύχθηκε </a:t>
            </a:r>
            <a:r>
              <a:rPr lang="el-GR" dirty="0" smtClean="0"/>
              <a:t>επίσης, </a:t>
            </a:r>
            <a:r>
              <a:rPr lang="el-GR" dirty="0" smtClean="0"/>
              <a:t>η ανεξαρτησία των Ελλήνων και σχηματίσθηκαν δύο σώματα, το </a:t>
            </a:r>
            <a:r>
              <a:rPr lang="el-GR" i="1" dirty="0" smtClean="0"/>
              <a:t>Βουλευτικό</a:t>
            </a:r>
            <a:r>
              <a:rPr lang="el-GR" dirty="0" smtClean="0"/>
              <a:t> και το </a:t>
            </a:r>
            <a:r>
              <a:rPr lang="el-GR" i="1" dirty="0" smtClean="0"/>
              <a:t>Εκτελεστικό</a:t>
            </a:r>
            <a:r>
              <a:rPr lang="el-GR" dirty="0" smtClean="0"/>
              <a:t> (για </a:t>
            </a:r>
            <a:r>
              <a:rPr lang="el-GR" dirty="0" smtClean="0"/>
              <a:t>την άσκηση της κεντρικής </a:t>
            </a:r>
            <a:r>
              <a:rPr lang="el-GR" dirty="0" smtClean="0"/>
              <a:t>διοίκησης). </a:t>
            </a:r>
          </a:p>
          <a:p>
            <a:r>
              <a:rPr lang="el-GR" dirty="0" smtClean="0"/>
              <a:t>Πρωτεύουσα </a:t>
            </a:r>
            <a:r>
              <a:rPr lang="el-GR" dirty="0" smtClean="0"/>
              <a:t>του νέου κράτους ορίστηκε η Κόρινθος. </a:t>
            </a:r>
            <a:endParaRPr lang="el-GR" dirty="0" smtClean="0"/>
          </a:p>
          <a:p>
            <a:r>
              <a:rPr lang="el-GR" dirty="0" smtClean="0"/>
              <a:t>Οργανώθηκαν Υπουργεία.</a:t>
            </a:r>
          </a:p>
          <a:p>
            <a:r>
              <a:rPr lang="el-GR" dirty="0" smtClean="0"/>
              <a:t>Ρυθμίστηκε </a:t>
            </a:r>
            <a:r>
              <a:rPr lang="el-GR" dirty="0" smtClean="0"/>
              <a:t>η απονομή δικαιοσύνης με διαφορετικό τρόπο από ότι συνέβαινε κατά την Τουρκοκρατία. </a:t>
            </a:r>
            <a:endParaRPr lang="el-GR" dirty="0" smtClean="0"/>
          </a:p>
          <a:p>
            <a:r>
              <a:rPr lang="el-GR" dirty="0" smtClean="0"/>
              <a:t>Παρά </a:t>
            </a:r>
            <a:r>
              <a:rPr lang="el-GR" dirty="0" smtClean="0"/>
              <a:t>τα προβλήματα, το κράτος απέκτησε σταδιακά μια διοικητική δομή ανάλογη περίπου με τη σημερινή.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Η πολιτική οργάνωση του Αγώνα</a:t>
            </a:r>
            <a:br>
              <a:rPr lang="el-GR" sz="4800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</TotalTime>
  <Words>549</Words>
  <Application>Microsoft Office PowerPoint</Application>
  <PresentationFormat>Προβολή στην οθόνη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Λειτουργική μονάδα</vt:lpstr>
      <vt:lpstr>Κοινωνική και Πολιτική Αγωγή</vt:lpstr>
      <vt:lpstr>Συνεργάστηκαν οι μαθητές-τριες:</vt:lpstr>
      <vt:lpstr>Η πολιτική οργάνωση του Αγώνα </vt:lpstr>
      <vt:lpstr>Η πολιτική οργάνωση του Αγώνα </vt:lpstr>
      <vt:lpstr>Η πολιτική οργάνωση του Αγώνα </vt:lpstr>
      <vt:lpstr>Η πολιτική οργάνωση του Αγώνα </vt:lpstr>
      <vt:lpstr>Η πολιτική οργάνωση του Αγώνα </vt:lpstr>
      <vt:lpstr>Η πολιτική οργάνωση του Αγώνα </vt:lpstr>
      <vt:lpstr>Η πολιτική οργάνωση του Αγώνα </vt:lpstr>
      <vt:lpstr>Η πολιτική οργάνωση του Αγώνα </vt:lpstr>
      <vt:lpstr>Η πολιτική οργάνωση του Αγώνα </vt:lpstr>
      <vt:lpstr>Η πολιτική οργάνωση του Αγώνα </vt:lpstr>
      <vt:lpstr>Η πολιτική οργάνωση του Αγώνα </vt:lpstr>
      <vt:lpstr>Η πολιτική οργάνωση του Αγώνα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Κοινωνική και Πολιτική Αγωγή</dc:title>
  <dc:creator>ΚΑΤΕΡΙΝΑ</dc:creator>
  <cp:lastModifiedBy>ΚΑΤΕΡΙΝΑ</cp:lastModifiedBy>
  <cp:revision>10</cp:revision>
  <dcterms:created xsi:type="dcterms:W3CDTF">2021-06-19T07:32:30Z</dcterms:created>
  <dcterms:modified xsi:type="dcterms:W3CDTF">2021-06-19T08:30:02Z</dcterms:modified>
</cp:coreProperties>
</file>